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flyura-askarova@mail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8823"/>
            <a:ext cx="4464496" cy="643917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990656" cy="2666727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Тема урока: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Выразительные </a:t>
            </a:r>
            <a:r>
              <a:rPr lang="ru-RU" dirty="0"/>
              <a:t>возможности изобразительного искусства. Язык и смысл.</a:t>
            </a:r>
          </a:p>
        </p:txBody>
      </p:sp>
    </p:spTree>
    <p:extLst>
      <p:ext uri="{BB962C8B-B14F-4D97-AF65-F5344CB8AC3E}">
        <p14:creationId xmlns:p14="http://schemas.microsoft.com/office/powerpoint/2010/main" xmlns="" val="2143763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/>
              <a:t>Рисунок на свободную тему</a:t>
            </a:r>
            <a:r>
              <a:rPr lang="ru-RU" sz="4000" dirty="0" smtClean="0"/>
              <a:t>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Фото присылаем на почту:</a:t>
            </a:r>
          </a:p>
          <a:p>
            <a:pPr>
              <a:buNone/>
            </a:pPr>
            <a:r>
              <a:rPr lang="ru-RU" u="sng" dirty="0" err="1" smtClean="0">
                <a:hlinkClick r:id="rId2"/>
              </a:rPr>
              <a:t>flyura-askarova@mail.ru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590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620688"/>
            <a:ext cx="7467600" cy="2520280"/>
          </a:xfrm>
        </p:spPr>
        <p:txBody>
          <a:bodyPr/>
          <a:lstStyle/>
          <a:p>
            <a:pPr marL="36576" indent="0" algn="ctr">
              <a:buNone/>
            </a:pPr>
            <a:r>
              <a:rPr lang="ru-RU" dirty="0"/>
              <a:t>Презентация выполнена по учебнику </a:t>
            </a:r>
            <a:br>
              <a:rPr lang="ru-RU" dirty="0"/>
            </a:br>
            <a:r>
              <a:rPr lang="ru-RU" dirty="0"/>
              <a:t>Л.А. </a:t>
            </a:r>
            <a:r>
              <a:rPr lang="ru-RU" dirty="0" err="1"/>
              <a:t>Неменской</a:t>
            </a:r>
            <a:r>
              <a:rPr lang="ru-RU" dirty="0"/>
              <a:t> «Изобразительное искусство. Искусство в жизни человека»</a:t>
            </a:r>
            <a:br>
              <a:rPr lang="ru-RU" dirty="0"/>
            </a:br>
            <a:r>
              <a:rPr lang="ru-RU" dirty="0"/>
              <a:t>под редакцией Б.М. </a:t>
            </a:r>
            <a:r>
              <a:rPr lang="ru-RU" dirty="0" err="1"/>
              <a:t>Неменского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г. Москва «ПРОСВЕЩЕНИЕ» 2013 г.</a:t>
            </a:r>
          </a:p>
        </p:txBody>
      </p:sp>
    </p:spTree>
    <p:extLst>
      <p:ext uri="{BB962C8B-B14F-4D97-AF65-F5344CB8AC3E}">
        <p14:creationId xmlns:p14="http://schemas.microsoft.com/office/powerpoint/2010/main" xmlns="" val="3184947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18288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Художественное произведение не просто описывает окружающий мир, а создает свой мир, отличный от реального.</a:t>
            </a:r>
          </a:p>
          <a:p>
            <a:r>
              <a:rPr lang="ru-RU" dirty="0" smtClean="0"/>
              <a:t>Однако мир любого произведения все равно соотнесен с реальностью.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020244"/>
            <a:ext cx="6137771" cy="472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6437713"/>
            <a:ext cx="4911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Н.Н. Ге «Суд </a:t>
            </a:r>
            <a:r>
              <a:rPr lang="ru-RU" sz="1600" dirty="0"/>
              <a:t>царя </a:t>
            </a:r>
            <a:r>
              <a:rPr lang="ru-RU" sz="1600" dirty="0" smtClean="0"/>
              <a:t>Соломона» 1854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492012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496944" cy="14401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Мир художественного произведения организован волей художника.</a:t>
            </a:r>
          </a:p>
          <a:p>
            <a:r>
              <a:rPr lang="ru-RU" sz="2000" dirty="0" smtClean="0"/>
              <a:t>Каждый элемент этого мира несет в себе решение образа, который обращен и к чувству и к разуму.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45860"/>
            <a:ext cx="8941246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7824" y="640836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А. Куинджи «Березовая роща»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8403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14401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Идеи художественного произведения живут во времени.</a:t>
            </a:r>
          </a:p>
          <a:p>
            <a:r>
              <a:rPr lang="ru-RU" dirty="0" smtClean="0"/>
              <a:t>Они рождаются в определенную эпоху и в определенных обстоятельствах, а потом продолжают жить в совсем ином временном промежутке.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78106"/>
            <a:ext cx="6336704" cy="48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7744" y="6344695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И.Н. Крамской «Портрет неизвестной»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6524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2" y="188640"/>
            <a:ext cx="9139837" cy="132474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Для новых зрителей некоторые идеи автора могут отойти на второй план.</a:t>
            </a:r>
          </a:p>
          <a:p>
            <a:r>
              <a:rPr lang="ru-RU" dirty="0" smtClean="0"/>
              <a:t>И наоборот – новый опыт жизни освещает произведение и создает в нем новые смыслы.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1"/>
            <a:ext cx="7992888" cy="470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08920" y="6261466"/>
            <a:ext cx="3798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И.И. Левитан Летний </a:t>
            </a:r>
            <a:r>
              <a:rPr lang="ru-RU" dirty="0"/>
              <a:t>вечер. </a:t>
            </a:r>
            <a:r>
              <a:rPr lang="ru-RU" dirty="0" smtClean="0"/>
              <a:t>Река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5574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 smtClean="0"/>
              <a:t>восприятия произведения зрителю нужны специальные знания, чтобы постигнуть опыт жизни через искусство.</a:t>
            </a:r>
          </a:p>
          <a:p>
            <a:r>
              <a:rPr lang="ru-RU" dirty="0" smtClean="0"/>
              <a:t>Произведение – это всегда диалог между художником и зрителем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Роль художника – придать зримую форму мысленным образам, воплотить их в пространственный и осязаемый образ.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2266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Издавна важная роль художника состояла в том, что он помогал людям видеть мир.</a:t>
            </a:r>
          </a:p>
          <a:p>
            <a:r>
              <a:rPr lang="ru-RU" dirty="0" smtClean="0"/>
              <a:t>Многие даже не догадываются, как много труда художники вложили в дело видения и на протяжении веков дали нам огромный запас организованных этим видением жизненных смыслов.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1694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19256" cy="5217443"/>
          </a:xfrm>
        </p:spPr>
        <p:txBody>
          <a:bodyPr/>
          <a:lstStyle/>
          <a:p>
            <a:r>
              <a:rPr lang="ru-RU" dirty="0" smtClean="0"/>
              <a:t>Искусство влияет на жизнь каждого человека, знает он о том или нет, потому что оно существенно влияет на жизнь общества в целом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Искусство участвует в формировании образа предметной среды нашей жизни, в организации нашего общения.</a:t>
            </a:r>
          </a:p>
          <a:p>
            <a:r>
              <a:rPr lang="ru-RU" dirty="0" smtClean="0"/>
              <a:t>А значит, оно строит самого человека.</a:t>
            </a:r>
          </a:p>
          <a:p>
            <a:endParaRPr lang="ru-RU" dirty="0" smtClean="0"/>
          </a:p>
          <a:p>
            <a:pPr marL="3657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5551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ru-RU" dirty="0" smtClean="0"/>
              <a:t>Общение с искусством – это творчество, которое позволяет открывать в себе самом новые чувства и мысли, способность понимать окружающих людей, проникать в строй души предшествующих поколений.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160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63</TotalTime>
  <Words>319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Техническая</vt:lpstr>
      <vt:lpstr>Тема урока:  Выразительные возможности изобразительного искусства. Язык и смысл.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Задание: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Выразительные возможности изобразительного искусства. Язык и смысл.</dc:title>
  <dc:creator>Admin</dc:creator>
  <cp:lastModifiedBy>Comp</cp:lastModifiedBy>
  <cp:revision>10</cp:revision>
  <dcterms:created xsi:type="dcterms:W3CDTF">2014-03-11T11:12:21Z</dcterms:created>
  <dcterms:modified xsi:type="dcterms:W3CDTF">2020-04-23T15:11:34Z</dcterms:modified>
</cp:coreProperties>
</file>